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Pro" panose="020B0503030403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824D5-11DE-4741-B5C3-1E8C8A9F4C2A}" v="22" dt="2025-05-18T12:10:33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it Kuniyal" userId="06b4567a46c74930" providerId="LiveId" clId="{62A824D5-11DE-4741-B5C3-1E8C8A9F4C2A}"/>
    <pc:docChg chg="undo redo custSel modSld modMainMaster">
      <pc:chgData name="Akshit Kuniyal" userId="06b4567a46c74930" providerId="LiveId" clId="{62A824D5-11DE-4741-B5C3-1E8C8A9F4C2A}" dt="2025-05-18T12:12:20.324" v="327" actId="2085"/>
      <pc:docMkLst>
        <pc:docMk/>
      </pc:docMkLst>
      <pc:sldChg chg="addSp delSp modSp mod">
        <pc:chgData name="Akshit Kuniyal" userId="06b4567a46c74930" providerId="LiveId" clId="{62A824D5-11DE-4741-B5C3-1E8C8A9F4C2A}" dt="2025-05-18T12:09:35.453" v="287" actId="113"/>
        <pc:sldMkLst>
          <pc:docMk/>
          <pc:sldMk cId="0" sldId="256"/>
        </pc:sldMkLst>
        <pc:spChg chg="del mod">
          <ac:chgData name="Akshit Kuniyal" userId="06b4567a46c74930" providerId="LiveId" clId="{62A824D5-11DE-4741-B5C3-1E8C8A9F4C2A}" dt="2025-05-18T11:52:52.953" v="4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Akshit Kuniyal" userId="06b4567a46c74930" providerId="LiveId" clId="{62A824D5-11DE-4741-B5C3-1E8C8A9F4C2A}" dt="2025-05-18T11:52:44.456" v="1" actId="478"/>
          <ac:spMkLst>
            <pc:docMk/>
            <pc:sldMk cId="0" sldId="256"/>
            <ac:spMk id="8" creationId="{00000000-0000-0000-0000-000000000000}"/>
          </ac:spMkLst>
        </pc:spChg>
        <pc:spChg chg="add mod">
          <ac:chgData name="Akshit Kuniyal" userId="06b4567a46c74930" providerId="LiveId" clId="{62A824D5-11DE-4741-B5C3-1E8C8A9F4C2A}" dt="2025-05-18T12:08:40.049" v="209" actId="20577"/>
          <ac:spMkLst>
            <pc:docMk/>
            <pc:sldMk cId="0" sldId="256"/>
            <ac:spMk id="9" creationId="{D55752B3-666E-A3C5-9355-1CF113818F2F}"/>
          </ac:spMkLst>
        </pc:spChg>
        <pc:spChg chg="add mod">
          <ac:chgData name="Akshit Kuniyal" userId="06b4567a46c74930" providerId="LiveId" clId="{62A824D5-11DE-4741-B5C3-1E8C8A9F4C2A}" dt="2025-05-18T12:09:35.453" v="287" actId="113"/>
          <ac:spMkLst>
            <pc:docMk/>
            <pc:sldMk cId="0" sldId="256"/>
            <ac:spMk id="10" creationId="{48928FB8-5EB1-045F-0612-B590E7DBDD4B}"/>
          </ac:spMkLst>
        </pc:spChg>
        <pc:picChg chg="mod">
          <ac:chgData name="Akshit Kuniyal" userId="06b4567a46c74930" providerId="LiveId" clId="{62A824D5-11DE-4741-B5C3-1E8C8A9F4C2A}" dt="2025-05-18T11:55:52.206" v="15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Akshit Kuniyal" userId="06b4567a46c74930" providerId="LiveId" clId="{62A824D5-11DE-4741-B5C3-1E8C8A9F4C2A}" dt="2025-05-18T11:52:46.038" v="2" actId="478"/>
          <ac:picMkLst>
            <pc:docMk/>
            <pc:sldMk cId="0" sldId="256"/>
            <ac:picMk id="7" creationId="{00000000-0000-0000-0000-000000000000}"/>
          </ac:picMkLst>
        </pc:picChg>
      </pc:sldChg>
      <pc:sldChg chg="modSp mod">
        <pc:chgData name="Akshit Kuniyal" userId="06b4567a46c74930" providerId="LiveId" clId="{62A824D5-11DE-4741-B5C3-1E8C8A9F4C2A}" dt="2025-05-18T12:12:03.402" v="324" actId="207"/>
        <pc:sldMkLst>
          <pc:docMk/>
          <pc:sldMk cId="0" sldId="257"/>
        </pc:sldMkLst>
        <pc:spChg chg="mod">
          <ac:chgData name="Akshit Kuniyal" userId="06b4567a46c74930" providerId="LiveId" clId="{62A824D5-11DE-4741-B5C3-1E8C8A9F4C2A}" dt="2025-05-18T12:12:03.402" v="324" actId="207"/>
          <ac:spMkLst>
            <pc:docMk/>
            <pc:sldMk cId="0" sldId="257"/>
            <ac:spMk id="4" creationId="{00000000-0000-0000-0000-000000000000}"/>
          </ac:spMkLst>
        </pc:spChg>
        <pc:spChg chg="mod">
          <ac:chgData name="Akshit Kuniyal" userId="06b4567a46c74930" providerId="LiveId" clId="{62A824D5-11DE-4741-B5C3-1E8C8A9F4C2A}" dt="2025-05-18T12:12:03.402" v="324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Akshit Kuniyal" userId="06b4567a46c74930" providerId="LiveId" clId="{62A824D5-11DE-4741-B5C3-1E8C8A9F4C2A}" dt="2025-05-18T12:12:03.402" v="324" actId="207"/>
          <ac:spMkLst>
            <pc:docMk/>
            <pc:sldMk cId="0" sldId="257"/>
            <ac:spMk id="11" creationId="{00000000-0000-0000-0000-000000000000}"/>
          </ac:spMkLst>
        </pc:spChg>
        <pc:picChg chg="mod">
          <ac:chgData name="Akshit Kuniyal" userId="06b4567a46c74930" providerId="LiveId" clId="{62A824D5-11DE-4741-B5C3-1E8C8A9F4C2A}" dt="2025-05-18T11:55:56.828" v="16"/>
          <ac:picMkLst>
            <pc:docMk/>
            <pc:sldMk cId="0" sldId="257"/>
            <ac:picMk id="2" creationId="{00000000-0000-0000-0000-000000000000}"/>
          </ac:picMkLst>
        </pc:picChg>
      </pc:sldChg>
      <pc:sldChg chg="addSp modSp mod">
        <pc:chgData name="Akshit Kuniyal" userId="06b4567a46c74930" providerId="LiveId" clId="{62A824D5-11DE-4741-B5C3-1E8C8A9F4C2A}" dt="2025-05-18T12:11:40.741" v="320" actId="207"/>
        <pc:sldMkLst>
          <pc:docMk/>
          <pc:sldMk cId="0" sldId="258"/>
        </pc:sldMkLst>
        <pc:spChg chg="mod">
          <ac:chgData name="Akshit Kuniyal" userId="06b4567a46c74930" providerId="LiveId" clId="{62A824D5-11DE-4741-B5C3-1E8C8A9F4C2A}" dt="2025-05-18T11:54:47.137" v="13" actId="20577"/>
          <ac:spMkLst>
            <pc:docMk/>
            <pc:sldMk cId="0" sldId="258"/>
            <ac:spMk id="2" creationId="{00000000-0000-0000-0000-000000000000}"/>
          </ac:spMkLst>
        </pc:spChg>
        <pc:spChg chg="add mod ord">
          <ac:chgData name="Akshit Kuniyal" userId="06b4567a46c74930" providerId="LiveId" clId="{62A824D5-11DE-4741-B5C3-1E8C8A9F4C2A}" dt="2025-05-18T12:11:40.741" v="320" actId="207"/>
          <ac:spMkLst>
            <pc:docMk/>
            <pc:sldMk cId="0" sldId="258"/>
            <ac:spMk id="12" creationId="{518E05CC-7441-FAD8-C45D-07AFE082B5BC}"/>
          </ac:spMkLst>
        </pc:spChg>
        <pc:spChg chg="add mod">
          <ac:chgData name="Akshit Kuniyal" userId="06b4567a46c74930" providerId="LiveId" clId="{62A824D5-11DE-4741-B5C3-1E8C8A9F4C2A}" dt="2025-05-18T12:11:40.559" v="319" actId="207"/>
          <ac:spMkLst>
            <pc:docMk/>
            <pc:sldMk cId="0" sldId="258"/>
            <ac:spMk id="13" creationId="{CE263CF0-F46E-6C03-9421-C7E0B67A6B87}"/>
          </ac:spMkLst>
        </pc:spChg>
      </pc:sldChg>
      <pc:sldChg chg="addSp delSp modSp mod">
        <pc:chgData name="Akshit Kuniyal" userId="06b4567a46c74930" providerId="LiveId" clId="{62A824D5-11DE-4741-B5C3-1E8C8A9F4C2A}" dt="2025-05-18T12:11:53.646" v="323" actId="207"/>
        <pc:sldMkLst>
          <pc:docMk/>
          <pc:sldMk cId="0" sldId="259"/>
        </pc:sldMkLst>
        <pc:spChg chg="mod">
          <ac:chgData name="Akshit Kuniyal" userId="06b4567a46c74930" providerId="LiveId" clId="{62A824D5-11DE-4741-B5C3-1E8C8A9F4C2A}" dt="2025-05-18T12:11:53.646" v="323" actId="207"/>
          <ac:spMkLst>
            <pc:docMk/>
            <pc:sldMk cId="0" sldId="259"/>
            <ac:spMk id="4" creationId="{00000000-0000-0000-0000-000000000000}"/>
          </ac:spMkLst>
        </pc:spChg>
        <pc:spChg chg="mod">
          <ac:chgData name="Akshit Kuniyal" userId="06b4567a46c74930" providerId="LiveId" clId="{62A824D5-11DE-4741-B5C3-1E8C8A9F4C2A}" dt="2025-05-18T12:11:53.646" v="323" actId="207"/>
          <ac:spMkLst>
            <pc:docMk/>
            <pc:sldMk cId="0" sldId="259"/>
            <ac:spMk id="7" creationId="{00000000-0000-0000-0000-000000000000}"/>
          </ac:spMkLst>
        </pc:spChg>
        <pc:spChg chg="mod">
          <ac:chgData name="Akshit Kuniyal" userId="06b4567a46c74930" providerId="LiveId" clId="{62A824D5-11DE-4741-B5C3-1E8C8A9F4C2A}" dt="2025-05-18T12:11:53.646" v="323" actId="207"/>
          <ac:spMkLst>
            <pc:docMk/>
            <pc:sldMk cId="0" sldId="259"/>
            <ac:spMk id="10" creationId="{00000000-0000-0000-0000-000000000000}"/>
          </ac:spMkLst>
        </pc:spChg>
        <pc:picChg chg="del mod">
          <ac:chgData name="Akshit Kuniyal" userId="06b4567a46c74930" providerId="LiveId" clId="{62A824D5-11DE-4741-B5C3-1E8C8A9F4C2A}" dt="2025-05-18T12:04:40.236" v="111" actId="478"/>
          <ac:picMkLst>
            <pc:docMk/>
            <pc:sldMk cId="0" sldId="259"/>
            <ac:picMk id="2" creationId="{00000000-0000-0000-0000-000000000000}"/>
          </ac:picMkLst>
        </pc:picChg>
        <pc:picChg chg="add mod modCrop">
          <ac:chgData name="Akshit Kuniyal" userId="06b4567a46c74930" providerId="LiveId" clId="{62A824D5-11DE-4741-B5C3-1E8C8A9F4C2A}" dt="2025-05-18T12:05:45.863" v="135" actId="1440"/>
          <ac:picMkLst>
            <pc:docMk/>
            <pc:sldMk cId="0" sldId="259"/>
            <ac:picMk id="13" creationId="{5EF55EB4-90B2-80E0-CBA2-9DDE6F106B18}"/>
          </ac:picMkLst>
        </pc:picChg>
      </pc:sldChg>
      <pc:sldChg chg="modSp mod">
        <pc:chgData name="Akshit Kuniyal" userId="06b4567a46c74930" providerId="LiveId" clId="{62A824D5-11DE-4741-B5C3-1E8C8A9F4C2A}" dt="2025-05-18T12:06:16.734" v="151" actId="1076"/>
        <pc:sldMkLst>
          <pc:docMk/>
          <pc:sldMk cId="0" sldId="261"/>
        </pc:sldMkLst>
        <pc:spChg chg="mod">
          <ac:chgData name="Akshit Kuniyal" userId="06b4567a46c74930" providerId="LiveId" clId="{62A824D5-11DE-4741-B5C3-1E8C8A9F4C2A}" dt="2025-05-18T12:06:13.562" v="150" actId="103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Akshit Kuniyal" userId="06b4567a46c74930" providerId="LiveId" clId="{62A824D5-11DE-4741-B5C3-1E8C8A9F4C2A}" dt="2025-05-18T12:06:16.734" v="151" actId="1076"/>
          <ac:spMkLst>
            <pc:docMk/>
            <pc:sldMk cId="0" sldId="261"/>
            <ac:spMk id="12" creationId="{00000000-0000-0000-0000-000000000000}"/>
          </ac:spMkLst>
        </pc:spChg>
        <pc:picChg chg="mod">
          <ac:chgData name="Akshit Kuniyal" userId="06b4567a46c74930" providerId="LiveId" clId="{62A824D5-11DE-4741-B5C3-1E8C8A9F4C2A}" dt="2025-05-18T11:56:28.957" v="20" actId="1440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Akshit Kuniyal" userId="06b4567a46c74930" providerId="LiveId" clId="{62A824D5-11DE-4741-B5C3-1E8C8A9F4C2A}" dt="2025-05-18T12:06:13.562" v="150" actId="1036"/>
          <ac:picMkLst>
            <pc:docMk/>
            <pc:sldMk cId="0" sldId="261"/>
            <ac:picMk id="10" creationId="{00000000-0000-0000-0000-000000000000}"/>
          </ac:picMkLst>
        </pc:picChg>
      </pc:sldChg>
      <pc:sldChg chg="addSp delSp modSp mod">
        <pc:chgData name="Akshit Kuniyal" userId="06b4567a46c74930" providerId="LiveId" clId="{62A824D5-11DE-4741-B5C3-1E8C8A9F4C2A}" dt="2025-05-18T12:06:53.170" v="157" actId="1440"/>
        <pc:sldMkLst>
          <pc:docMk/>
          <pc:sldMk cId="0" sldId="262"/>
        </pc:sldMkLst>
        <pc:picChg chg="mod">
          <ac:chgData name="Akshit Kuniyal" userId="06b4567a46c74930" providerId="LiveId" clId="{62A824D5-11DE-4741-B5C3-1E8C8A9F4C2A}" dt="2025-05-18T12:04:52.795" v="118" actId="1076"/>
          <ac:picMkLst>
            <pc:docMk/>
            <pc:sldMk cId="0" sldId="262"/>
            <ac:picMk id="7" creationId="{00000000-0000-0000-0000-000000000000}"/>
          </ac:picMkLst>
        </pc:picChg>
        <pc:picChg chg="add mod modCrop">
          <ac:chgData name="Akshit Kuniyal" userId="06b4567a46c74930" providerId="LiveId" clId="{62A824D5-11DE-4741-B5C3-1E8C8A9F4C2A}" dt="2025-05-18T12:04:28.291" v="110" actId="1076"/>
          <ac:picMkLst>
            <pc:docMk/>
            <pc:sldMk cId="0" sldId="262"/>
            <ac:picMk id="10" creationId="{999E0EA3-CB57-7700-D0D5-FE2058D71A70}"/>
          </ac:picMkLst>
        </pc:picChg>
        <pc:picChg chg="add mod modCrop">
          <ac:chgData name="Akshit Kuniyal" userId="06b4567a46c74930" providerId="LiveId" clId="{62A824D5-11DE-4741-B5C3-1E8C8A9F4C2A}" dt="2025-05-18T12:02:56.463" v="96" actId="1076"/>
          <ac:picMkLst>
            <pc:docMk/>
            <pc:sldMk cId="0" sldId="262"/>
            <ac:picMk id="11" creationId="{59EC1D50-DB05-A4DD-E64F-6F4AA8CEF3BA}"/>
          </ac:picMkLst>
        </pc:picChg>
        <pc:picChg chg="add mod">
          <ac:chgData name="Akshit Kuniyal" userId="06b4567a46c74930" providerId="LiveId" clId="{62A824D5-11DE-4741-B5C3-1E8C8A9F4C2A}" dt="2025-05-18T12:03:00.348" v="98" actId="1076"/>
          <ac:picMkLst>
            <pc:docMk/>
            <pc:sldMk cId="0" sldId="262"/>
            <ac:picMk id="12" creationId="{01508055-3976-0D90-9245-CBF681C4AD46}"/>
          </ac:picMkLst>
        </pc:picChg>
        <pc:picChg chg="add mod">
          <ac:chgData name="Akshit Kuniyal" userId="06b4567a46c74930" providerId="LiveId" clId="{62A824D5-11DE-4741-B5C3-1E8C8A9F4C2A}" dt="2025-05-18T12:03:07.400" v="101" actId="1076"/>
          <ac:picMkLst>
            <pc:docMk/>
            <pc:sldMk cId="0" sldId="262"/>
            <ac:picMk id="13" creationId="{BE3486D6-7A6A-C9E6-0EDE-9BE777031AF5}"/>
          </ac:picMkLst>
        </pc:picChg>
        <pc:picChg chg="add del mod">
          <ac:chgData name="Akshit Kuniyal" userId="06b4567a46c74930" providerId="LiveId" clId="{62A824D5-11DE-4741-B5C3-1E8C8A9F4C2A}" dt="2025-05-18T12:06:43.706" v="154" actId="478"/>
          <ac:picMkLst>
            <pc:docMk/>
            <pc:sldMk cId="0" sldId="262"/>
            <ac:picMk id="15" creationId="{6102A112-A841-2E5C-58E3-414AE4C1AE49}"/>
          </ac:picMkLst>
        </pc:picChg>
        <pc:picChg chg="add mod">
          <ac:chgData name="Akshit Kuniyal" userId="06b4567a46c74930" providerId="LiveId" clId="{62A824D5-11DE-4741-B5C3-1E8C8A9F4C2A}" dt="2025-05-18T12:06:53.170" v="157" actId="1440"/>
          <ac:picMkLst>
            <pc:docMk/>
            <pc:sldMk cId="0" sldId="262"/>
            <ac:picMk id="17" creationId="{52DD0277-C52B-C86A-012D-FB62F117B8FB}"/>
          </ac:picMkLst>
        </pc:picChg>
      </pc:sldChg>
      <pc:sldChg chg="modSp mod">
        <pc:chgData name="Akshit Kuniyal" userId="06b4567a46c74930" providerId="LiveId" clId="{62A824D5-11DE-4741-B5C3-1E8C8A9F4C2A}" dt="2025-05-18T12:12:11.011" v="325" actId="207"/>
        <pc:sldMkLst>
          <pc:docMk/>
          <pc:sldMk cId="0" sldId="263"/>
        </pc:sldMkLst>
        <pc:spChg chg="mod">
          <ac:chgData name="Akshit Kuniyal" userId="06b4567a46c74930" providerId="LiveId" clId="{62A824D5-11DE-4741-B5C3-1E8C8A9F4C2A}" dt="2025-05-18T12:12:11.011" v="325" actId="207"/>
          <ac:spMkLst>
            <pc:docMk/>
            <pc:sldMk cId="0" sldId="263"/>
            <ac:spMk id="4" creationId="{00000000-0000-0000-0000-000000000000}"/>
          </ac:spMkLst>
        </pc:spChg>
        <pc:spChg chg="mod">
          <ac:chgData name="Akshit Kuniyal" userId="06b4567a46c74930" providerId="LiveId" clId="{62A824D5-11DE-4741-B5C3-1E8C8A9F4C2A}" dt="2025-05-18T12:12:11.011" v="325" actId="207"/>
          <ac:spMkLst>
            <pc:docMk/>
            <pc:sldMk cId="0" sldId="263"/>
            <ac:spMk id="7" creationId="{00000000-0000-0000-0000-000000000000}"/>
          </ac:spMkLst>
        </pc:spChg>
        <pc:spChg chg="mod">
          <ac:chgData name="Akshit Kuniyal" userId="06b4567a46c74930" providerId="LiveId" clId="{62A824D5-11DE-4741-B5C3-1E8C8A9F4C2A}" dt="2025-05-18T12:12:11.011" v="325" actId="207"/>
          <ac:spMkLst>
            <pc:docMk/>
            <pc:sldMk cId="0" sldId="263"/>
            <ac:spMk id="10" creationId="{00000000-0000-0000-0000-000000000000}"/>
          </ac:spMkLst>
        </pc:spChg>
        <pc:picChg chg="mod">
          <ac:chgData name="Akshit Kuniyal" userId="06b4567a46c74930" providerId="LiveId" clId="{62A824D5-11DE-4741-B5C3-1E8C8A9F4C2A}" dt="2025-05-18T11:56:43.431" v="22" actId="1440"/>
          <ac:picMkLst>
            <pc:docMk/>
            <pc:sldMk cId="0" sldId="263"/>
            <ac:picMk id="2" creationId="{00000000-0000-0000-0000-000000000000}"/>
          </ac:picMkLst>
        </pc:picChg>
      </pc:sldChg>
      <pc:sldChg chg="addSp modSp mod">
        <pc:chgData name="Akshit Kuniyal" userId="06b4567a46c74930" providerId="LiveId" clId="{62A824D5-11DE-4741-B5C3-1E8C8A9F4C2A}" dt="2025-05-18T12:12:20.324" v="327" actId="2085"/>
        <pc:sldMkLst>
          <pc:docMk/>
          <pc:sldMk cId="0" sldId="264"/>
        </pc:sldMkLst>
        <pc:spChg chg="add mod ord">
          <ac:chgData name="Akshit Kuniyal" userId="06b4567a46c74930" providerId="LiveId" clId="{62A824D5-11DE-4741-B5C3-1E8C8A9F4C2A}" dt="2025-05-18T12:12:20.324" v="327" actId="2085"/>
          <ac:spMkLst>
            <pc:docMk/>
            <pc:sldMk cId="0" sldId="264"/>
            <ac:spMk id="9" creationId="{6FF50A6A-52FF-6D2E-06EF-165771E9CA81}"/>
          </ac:spMkLst>
        </pc:spChg>
        <pc:spChg chg="add mod ord">
          <ac:chgData name="Akshit Kuniyal" userId="06b4567a46c74930" providerId="LiveId" clId="{62A824D5-11DE-4741-B5C3-1E8C8A9F4C2A}" dt="2025-05-18T12:12:20.324" v="327" actId="2085"/>
          <ac:spMkLst>
            <pc:docMk/>
            <pc:sldMk cId="0" sldId="264"/>
            <ac:spMk id="10" creationId="{C6C38F42-516C-6BA1-C8B3-13E18F26596B}"/>
          </ac:spMkLst>
        </pc:spChg>
        <pc:spChg chg="add mod ord">
          <ac:chgData name="Akshit Kuniyal" userId="06b4567a46c74930" providerId="LiveId" clId="{62A824D5-11DE-4741-B5C3-1E8C8A9F4C2A}" dt="2025-05-18T12:12:20.324" v="327" actId="2085"/>
          <ac:spMkLst>
            <pc:docMk/>
            <pc:sldMk cId="0" sldId="264"/>
            <ac:spMk id="11" creationId="{AB8A5258-54C7-909E-EC3B-C1CFFB67E3BE}"/>
          </ac:spMkLst>
        </pc:spChg>
      </pc:sldChg>
      <pc:sldChg chg="modSp mod">
        <pc:chgData name="Akshit Kuniyal" userId="06b4567a46c74930" providerId="LiveId" clId="{62A824D5-11DE-4741-B5C3-1E8C8A9F4C2A}" dt="2025-05-18T12:08:04.737" v="182" actId="1076"/>
        <pc:sldMkLst>
          <pc:docMk/>
          <pc:sldMk cId="0" sldId="265"/>
        </pc:sldMkLst>
        <pc:spChg chg="mod">
          <ac:chgData name="Akshit Kuniyal" userId="06b4567a46c74930" providerId="LiveId" clId="{62A824D5-11DE-4741-B5C3-1E8C8A9F4C2A}" dt="2025-05-18T12:08:04.737" v="182" actId="1076"/>
          <ac:spMkLst>
            <pc:docMk/>
            <pc:sldMk cId="0" sldId="265"/>
            <ac:spMk id="13" creationId="{00000000-0000-0000-0000-000000000000}"/>
          </ac:spMkLst>
        </pc:spChg>
        <pc:picChg chg="mod">
          <ac:chgData name="Akshit Kuniyal" userId="06b4567a46c74930" providerId="LiveId" clId="{62A824D5-11DE-4741-B5C3-1E8C8A9F4C2A}" dt="2025-05-18T11:58:23.830" v="31" actId="1440"/>
          <ac:picMkLst>
            <pc:docMk/>
            <pc:sldMk cId="0" sldId="265"/>
            <ac:picMk id="2" creationId="{00000000-0000-0000-0000-000000000000}"/>
          </ac:picMkLst>
        </pc:picChg>
        <pc:picChg chg="mod">
          <ac:chgData name="Akshit Kuniyal" userId="06b4567a46c74930" providerId="LiveId" clId="{62A824D5-11DE-4741-B5C3-1E8C8A9F4C2A}" dt="2025-05-18T11:57:58.461" v="29" actId="207"/>
          <ac:picMkLst>
            <pc:docMk/>
            <pc:sldMk cId="0" sldId="265"/>
            <ac:picMk id="4" creationId="{00000000-0000-0000-0000-000000000000}"/>
          </ac:picMkLst>
        </pc:picChg>
        <pc:picChg chg="mod">
          <ac:chgData name="Akshit Kuniyal" userId="06b4567a46c74930" providerId="LiveId" clId="{62A824D5-11DE-4741-B5C3-1E8C8A9F4C2A}" dt="2025-05-18T11:57:58.461" v="29" actId="207"/>
          <ac:picMkLst>
            <pc:docMk/>
            <pc:sldMk cId="0" sldId="265"/>
            <ac:picMk id="7" creationId="{00000000-0000-0000-0000-000000000000}"/>
          </ac:picMkLst>
        </pc:picChg>
        <pc:picChg chg="mod">
          <ac:chgData name="Akshit Kuniyal" userId="06b4567a46c74930" providerId="LiveId" clId="{62A824D5-11DE-4741-B5C3-1E8C8A9F4C2A}" dt="2025-05-18T11:57:58.461" v="29" actId="207"/>
          <ac:picMkLst>
            <pc:docMk/>
            <pc:sldMk cId="0" sldId="265"/>
            <ac:picMk id="10" creationId="{00000000-0000-0000-0000-000000000000}"/>
          </ac:picMkLst>
        </pc:picChg>
      </pc:sldChg>
      <pc:sldMasterChg chg="modSldLayout">
        <pc:chgData name="Akshit Kuniyal" userId="06b4567a46c74930" providerId="LiveId" clId="{62A824D5-11DE-4741-B5C3-1E8C8A9F4C2A}" dt="2025-05-18T11:52:26.978" v="0"/>
        <pc:sldMasterMkLst>
          <pc:docMk/>
          <pc:sldMasterMk cId="0" sldId="2147483648"/>
        </pc:sldMasterMkLst>
        <pc:sldLayoutChg chg="setBg">
          <pc:chgData name="Akshit Kuniyal" userId="06b4567a46c74930" providerId="LiveId" clId="{62A824D5-11DE-4741-B5C3-1E8C8A9F4C2A}" dt="2025-05-18T11:52:26.978" v="0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863798" y="2364700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Digital Library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13742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From C Console App to Web-based Solution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3798" y="545151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55752B3-666E-A3C5-9355-1CF113818F2F}"/>
              </a:ext>
            </a:extLst>
          </p:cNvPr>
          <p:cNvSpPr/>
          <p:nvPr/>
        </p:nvSpPr>
        <p:spPr>
          <a:xfrm>
            <a:off x="863797" y="5406033"/>
            <a:ext cx="6740963" cy="1223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PHASE II: REPORT</a:t>
            </a:r>
            <a:endParaRPr lang="en-US" sz="36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48928FB8-5EB1-045F-0612-B590E7DBDD4B}"/>
              </a:ext>
            </a:extLst>
          </p:cNvPr>
          <p:cNvSpPr/>
          <p:nvPr/>
        </p:nvSpPr>
        <p:spPr>
          <a:xfrm>
            <a:off x="863796" y="618863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Team Name:  </a:t>
            </a: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Coding Monkeys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804267" y="1073944"/>
            <a:ext cx="7177326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Plans &amp; Conclusion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67" y="2071449"/>
            <a:ext cx="1148953" cy="13787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97906" y="2301240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Cloud Hosting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97906" y="2765465"/>
            <a:ext cx="6041827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 application on cloud infrastructure for scalability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67" y="3450193"/>
            <a:ext cx="1148953" cy="13787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97906" y="3679984"/>
            <a:ext cx="283356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Analytics Dashboard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97906" y="4144208"/>
            <a:ext cx="6041827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real-time reporting for user and book activities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267" y="4828937"/>
            <a:ext cx="1148953" cy="13787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97906" y="5058728"/>
            <a:ext cx="332077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Authentication Upgrade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97906" y="5522952"/>
            <a:ext cx="6041827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Firebase/Auth for enhanced security and real-time access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804267" y="6833473"/>
            <a:ext cx="753546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Successfully modernized with improved UI/UX, scalability, and readiness for deployment.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03929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Initial Concept: C Console App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2812018"/>
            <a:ext cx="3584853" cy="2250758"/>
          </a:xfrm>
          <a:prstGeom prst="roundRect">
            <a:avLst>
              <a:gd name="adj" fmla="val 13833"/>
            </a:avLst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597015" y="30588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7015" y="3557468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 Language with GCC and VS Code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812018"/>
            <a:ext cx="3584853" cy="2250758"/>
          </a:xfrm>
          <a:prstGeom prst="roundRect">
            <a:avLst>
              <a:gd name="adj" fmla="val 12479"/>
            </a:avLst>
          </a:prstGeom>
          <a:solidFill>
            <a:schemeClr val="bg1">
              <a:lumMod val="95000"/>
            </a:schemeClr>
          </a:solidFill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28684" y="30588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Main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8684" y="3557468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File handling, structs, student/admin login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428684" y="4445794"/>
            <a:ext cx="30912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Book issue and return system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50198" y="5309592"/>
            <a:ext cx="7416403" cy="1880592"/>
          </a:xfrm>
          <a:prstGeom prst="roundRect">
            <a:avLst>
              <a:gd name="adj" fmla="val 14125"/>
            </a:avLst>
          </a:prstGeom>
          <a:solidFill>
            <a:schemeClr val="bg1">
              <a:lumMod val="95000"/>
            </a:schemeClr>
          </a:solidFill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597015" y="555640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97015" y="605504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graphical interface, limited user experience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597015" y="657320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Console-only usability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8E05CC-7441-FAD8-C45D-07AFE082B5BC}"/>
              </a:ext>
            </a:extLst>
          </p:cNvPr>
          <p:cNvSpPr/>
          <p:nvPr/>
        </p:nvSpPr>
        <p:spPr>
          <a:xfrm flipV="1">
            <a:off x="0" y="0"/>
            <a:ext cx="14630400" cy="1447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0"/>
          <p:cNvSpPr/>
          <p:nvPr/>
        </p:nvSpPr>
        <p:spPr>
          <a:xfrm>
            <a:off x="863798" y="2148245"/>
            <a:ext cx="841355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 of Web App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46650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Admin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06396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Add, Delete, Update Books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52044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Student Records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97693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Issue and Return Books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46650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Student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3929" y="406396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Available Books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52044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 Issued Books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97693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Fine Payment System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3798" y="5711071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stored persistently in book.dat and student.dat files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263CF0-F46E-6C03-9421-C7E0B67A6B87}"/>
              </a:ext>
            </a:extLst>
          </p:cNvPr>
          <p:cNvSpPr/>
          <p:nvPr/>
        </p:nvSpPr>
        <p:spPr>
          <a:xfrm flipV="1">
            <a:off x="-1" y="6776085"/>
            <a:ext cx="14630400" cy="1447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198" y="1667589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Transition to Web-Based System?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440311"/>
            <a:ext cx="555308" cy="555308"/>
          </a:xfrm>
          <a:prstGeom prst="roundRect">
            <a:avLst>
              <a:gd name="adj" fmla="val 6667"/>
            </a:avLst>
          </a:prstGeom>
          <a:solidFill>
            <a:schemeClr val="tx1">
              <a:lumMod val="85000"/>
              <a:lumOff val="15000"/>
            </a:schemeClr>
          </a:solidFill>
          <a:ln/>
        </p:spPr>
      </p:sp>
      <p:sp>
        <p:nvSpPr>
          <p:cNvPr id="5" name="Text 2"/>
          <p:cNvSpPr/>
          <p:nvPr/>
        </p:nvSpPr>
        <p:spPr>
          <a:xfrm>
            <a:off x="7152323" y="3525083"/>
            <a:ext cx="2751892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Improved User Experience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52323" y="4374356"/>
            <a:ext cx="275189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Console interface lacked intuitiveness and ease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3440311"/>
            <a:ext cx="555308" cy="555308"/>
          </a:xfrm>
          <a:prstGeom prst="roundRect">
            <a:avLst>
              <a:gd name="adj" fmla="val 6667"/>
            </a:avLst>
          </a:prstGeom>
          <a:solidFill>
            <a:schemeClr val="tx1">
              <a:lumMod val="85000"/>
              <a:lumOff val="15000"/>
            </a:schemeClr>
          </a:solidFill>
          <a:ln/>
        </p:spPr>
      </p:sp>
      <p:sp>
        <p:nvSpPr>
          <p:cNvPr id="8" name="Text 5"/>
          <p:cNvSpPr/>
          <p:nvPr/>
        </p:nvSpPr>
        <p:spPr>
          <a:xfrm>
            <a:off x="11014829" y="3525083"/>
            <a:ext cx="2751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14829" y="4023717"/>
            <a:ext cx="275189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remote or web access capabilities before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608320"/>
            <a:ext cx="555308" cy="555308"/>
          </a:xfrm>
          <a:prstGeom prst="roundRect">
            <a:avLst>
              <a:gd name="adj" fmla="val 6667"/>
            </a:avLst>
          </a:prstGeom>
          <a:solidFill>
            <a:schemeClr val="tx1">
              <a:lumMod val="85000"/>
              <a:lumOff val="15000"/>
            </a:schemeClr>
          </a:solidFill>
          <a:ln/>
        </p:spPr>
      </p:sp>
      <p:sp>
        <p:nvSpPr>
          <p:cNvPr id="11" name="Text 8"/>
          <p:cNvSpPr/>
          <p:nvPr/>
        </p:nvSpPr>
        <p:spPr>
          <a:xfrm>
            <a:off x="7152323" y="5693093"/>
            <a:ext cx="3473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Need for Modernization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52323" y="6191726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scalability and support multi-user access</a:t>
            </a:r>
            <a:endParaRPr lang="en-US" sz="1900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5EF55EB4-90B2-80E0-CBA2-9DDE6F106B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57" t="-1909" b="1909"/>
          <a:stretch/>
        </p:blipFill>
        <p:spPr>
          <a:xfrm>
            <a:off x="0" y="313491"/>
            <a:ext cx="4993541" cy="7420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675692"/>
            <a:ext cx="1200792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Modern Web-Based System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93952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91407"/>
            <a:ext cx="277403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Flask framework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993952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47674" y="4591407"/>
            <a:ext cx="277403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SQLite for lightweight data management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993952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31549" y="4591407"/>
            <a:ext cx="277403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HTML, CSS, Bootstrap 5 for responsive UI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993952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5424" y="4591407"/>
            <a:ext cx="277403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Session-based roles: admin and students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6350198" y="1143000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Features of the Web Application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198" y="2915722"/>
            <a:ext cx="566618" cy="5666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3729157"/>
            <a:ext cx="22664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Admin &amp; User Management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163" y="2915722"/>
            <a:ext cx="566618" cy="5666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25163" y="3729157"/>
            <a:ext cx="22664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Book Search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0128" y="2915722"/>
            <a:ext cx="566618" cy="56661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0128" y="3729157"/>
            <a:ext cx="22664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Reports &amp; Analytics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198" y="5289828"/>
            <a:ext cx="566618" cy="56661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50198" y="6103263"/>
            <a:ext cx="22664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Role-Based Access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350199" y="734419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Clean, modern UI with mobile-responsive design for all users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006" y="663297"/>
            <a:ext cx="5272921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 Comparison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12006" y="1902262"/>
            <a:ext cx="267997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 Console Interface</a:t>
            </a:r>
            <a:endParaRPr lang="en-US" sz="2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06" y="2492693"/>
            <a:ext cx="6220182" cy="42558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2006" y="7009567"/>
            <a:ext cx="622018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Basic text-based layout, minimal interactivity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605832" y="1902262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Modern Web UI</a:t>
            </a:r>
            <a:endParaRPr lang="en-US" sz="2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832" y="2492693"/>
            <a:ext cx="6220182" cy="42558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05832" y="7009567"/>
            <a:ext cx="622018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Intuitive navigation, rich visual elements, and responsiveness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9E0EA3-CB57-7700-D0D5-FE2058D71A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710"/>
          <a:stretch/>
        </p:blipFill>
        <p:spPr>
          <a:xfrm rot="10800000" flipH="1" flipV="1">
            <a:off x="1691246" y="4185189"/>
            <a:ext cx="2230851" cy="1758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C1D50-DB05-A4DD-E64F-6F4AA8CEF3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972" b="10710"/>
          <a:stretch/>
        </p:blipFill>
        <p:spPr>
          <a:xfrm rot="10800000" flipH="1" flipV="1">
            <a:off x="3673177" y="4185188"/>
            <a:ext cx="1361440" cy="1758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8055-3976-0D90-9245-CBF681C4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972" b="10710"/>
          <a:stretch/>
        </p:blipFill>
        <p:spPr>
          <a:xfrm rot="10800000" flipH="1" flipV="1">
            <a:off x="4671962" y="4185188"/>
            <a:ext cx="1361440" cy="1758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3486D6-7A6A-C9E6-0EDE-9BE777031A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972" b="10710"/>
          <a:stretch/>
        </p:blipFill>
        <p:spPr>
          <a:xfrm rot="10800000" flipH="1" flipV="1">
            <a:off x="5103761" y="4185187"/>
            <a:ext cx="1361440" cy="17584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DD0277-C52B-C86A-012D-FB62F117B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426" y="3374382"/>
            <a:ext cx="5497997" cy="2952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6350198" y="1657826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Stack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430548"/>
            <a:ext cx="555308" cy="555308"/>
          </a:xfrm>
          <a:prstGeom prst="roundRect">
            <a:avLst>
              <a:gd name="adj" fmla="val 6667"/>
            </a:avLst>
          </a:prstGeom>
          <a:solidFill>
            <a:schemeClr val="tx1">
              <a:lumMod val="85000"/>
              <a:lumOff val="15000"/>
            </a:schemeClr>
          </a:solidFill>
          <a:ln/>
        </p:spPr>
      </p:sp>
      <p:sp>
        <p:nvSpPr>
          <p:cNvPr id="5" name="Text 2"/>
          <p:cNvSpPr/>
          <p:nvPr/>
        </p:nvSpPr>
        <p:spPr>
          <a:xfrm>
            <a:off x="7152323" y="3515320"/>
            <a:ext cx="2751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Languages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52323" y="4013954"/>
            <a:ext cx="275189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HTML, CSS, JavaScript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3430548"/>
            <a:ext cx="555308" cy="555308"/>
          </a:xfrm>
          <a:prstGeom prst="roundRect">
            <a:avLst>
              <a:gd name="adj" fmla="val 6667"/>
            </a:avLst>
          </a:prstGeom>
          <a:solidFill>
            <a:schemeClr val="tx1">
              <a:lumMod val="85000"/>
              <a:lumOff val="15000"/>
            </a:schemeClr>
          </a:solidFill>
          <a:ln/>
        </p:spPr>
      </p:sp>
      <p:sp>
        <p:nvSpPr>
          <p:cNvPr id="8" name="Text 5"/>
          <p:cNvSpPr/>
          <p:nvPr/>
        </p:nvSpPr>
        <p:spPr>
          <a:xfrm>
            <a:off x="11014829" y="3515320"/>
            <a:ext cx="2751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Frameworks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14829" y="4013954"/>
            <a:ext cx="2751892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Flask for backend, Bootstrap for UI, Chart.js for data visualization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618083"/>
            <a:ext cx="555308" cy="555308"/>
          </a:xfrm>
          <a:prstGeom prst="roundRect">
            <a:avLst>
              <a:gd name="adj" fmla="val 6667"/>
            </a:avLst>
          </a:prstGeom>
          <a:solidFill>
            <a:schemeClr val="tx1">
              <a:lumMod val="85000"/>
              <a:lumOff val="15000"/>
            </a:schemeClr>
          </a:solidFill>
          <a:ln/>
        </p:spPr>
      </p:sp>
      <p:sp>
        <p:nvSpPr>
          <p:cNvPr id="11" name="Text 8"/>
          <p:cNvSpPr/>
          <p:nvPr/>
        </p:nvSpPr>
        <p:spPr>
          <a:xfrm>
            <a:off x="7152323" y="570285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Code Quality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52323" y="6201489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Modular design, ready for deployment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8A5258-54C7-909E-EC3B-C1CFFB67E3BE}"/>
              </a:ext>
            </a:extLst>
          </p:cNvPr>
          <p:cNvSpPr/>
          <p:nvPr/>
        </p:nvSpPr>
        <p:spPr>
          <a:xfrm>
            <a:off x="9298425" y="3681412"/>
            <a:ext cx="4230887" cy="21031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C38F42-516C-6BA1-C8B3-13E18F26596B}"/>
              </a:ext>
            </a:extLst>
          </p:cNvPr>
          <p:cNvSpPr/>
          <p:nvPr/>
        </p:nvSpPr>
        <p:spPr>
          <a:xfrm>
            <a:off x="4915138" y="3681412"/>
            <a:ext cx="4230887" cy="21031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F50A6A-52FF-6D2E-06EF-165771E9CA81}"/>
              </a:ext>
            </a:extLst>
          </p:cNvPr>
          <p:cNvSpPr/>
          <p:nvPr/>
        </p:nvSpPr>
        <p:spPr>
          <a:xfrm>
            <a:off x="531851" y="3672840"/>
            <a:ext cx="4230887" cy="21031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863798" y="2675692"/>
            <a:ext cx="579536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Team Contributions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Akshit Kuniyal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91407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 optimization and maintaining clean code standards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Aridaman Nautiyal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591407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and debugging across modules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Varneet Phakaliyal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591407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UI enhancements and modular frontend design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337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 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Akshit Kuniyal</cp:lastModifiedBy>
  <cp:revision>1</cp:revision>
  <dcterms:created xsi:type="dcterms:W3CDTF">2025-05-18T11:52:05Z</dcterms:created>
  <dcterms:modified xsi:type="dcterms:W3CDTF">2025-05-18T12:12:26Z</dcterms:modified>
</cp:coreProperties>
</file>